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F014035A-59E1-4389-B38A-8EFF00741AB2}"/>
    <pc:docChg chg="custSel modSld">
      <pc:chgData name="Narelle Wheaton" userId="6e1b2b30-480e-4f91-806b-6735d5b9e446" providerId="ADAL" clId="{F014035A-59E1-4389-B38A-8EFF00741AB2}" dt="2023-08-03T06:08:09.057" v="24" actId="14100"/>
      <pc:docMkLst>
        <pc:docMk/>
      </pc:docMkLst>
      <pc:sldChg chg="modSp mod">
        <pc:chgData name="Narelle Wheaton" userId="6e1b2b30-480e-4f91-806b-6735d5b9e446" providerId="ADAL" clId="{F014035A-59E1-4389-B38A-8EFF00741AB2}" dt="2023-08-03T06:07:32.629" v="14" actId="1076"/>
        <pc:sldMkLst>
          <pc:docMk/>
          <pc:sldMk cId="1454539362" sldId="256"/>
        </pc:sldMkLst>
        <pc:spChg chg="mod">
          <ac:chgData name="Narelle Wheaton" userId="6e1b2b30-480e-4f91-806b-6735d5b9e446" providerId="ADAL" clId="{F014035A-59E1-4389-B38A-8EFF00741AB2}" dt="2023-08-03T06:07:32.629" v="14" actId="1076"/>
          <ac:spMkLst>
            <pc:docMk/>
            <pc:sldMk cId="1454539362" sldId="256"/>
            <ac:spMk id="3" creationId="{93FDDC5D-2925-487A-8AA7-EEEB5FF25E81}"/>
          </ac:spMkLst>
        </pc:spChg>
      </pc:sldChg>
      <pc:sldChg chg="modSp mod">
        <pc:chgData name="Narelle Wheaton" userId="6e1b2b30-480e-4f91-806b-6735d5b9e446" providerId="ADAL" clId="{F014035A-59E1-4389-B38A-8EFF00741AB2}" dt="2023-08-03T06:07:51.817" v="20" actId="1076"/>
        <pc:sldMkLst>
          <pc:docMk/>
          <pc:sldMk cId="1110562074" sldId="257"/>
        </pc:sldMkLst>
        <pc:spChg chg="mod">
          <ac:chgData name="Narelle Wheaton" userId="6e1b2b30-480e-4f91-806b-6735d5b9e446" providerId="ADAL" clId="{F014035A-59E1-4389-B38A-8EFF00741AB2}" dt="2023-08-03T06:07:51.817" v="20" actId="1076"/>
          <ac:spMkLst>
            <pc:docMk/>
            <pc:sldMk cId="1110562074" sldId="257"/>
            <ac:spMk id="3" creationId="{93FDDC5D-2925-487A-8AA7-EEEB5FF25E81}"/>
          </ac:spMkLst>
        </pc:spChg>
      </pc:sldChg>
      <pc:sldChg chg="modSp mod">
        <pc:chgData name="Narelle Wheaton" userId="6e1b2b30-480e-4f91-806b-6735d5b9e446" providerId="ADAL" clId="{F014035A-59E1-4389-B38A-8EFF00741AB2}" dt="2023-08-03T06:08:09.057" v="24" actId="14100"/>
        <pc:sldMkLst>
          <pc:docMk/>
          <pc:sldMk cId="3534740673" sldId="258"/>
        </pc:sldMkLst>
        <pc:spChg chg="mod">
          <ac:chgData name="Narelle Wheaton" userId="6e1b2b30-480e-4f91-806b-6735d5b9e446" providerId="ADAL" clId="{F014035A-59E1-4389-B38A-8EFF00741AB2}" dt="2023-08-03T06:08:09.057" v="24" actId="14100"/>
          <ac:spMkLst>
            <pc:docMk/>
            <pc:sldMk cId="3534740673" sldId="258"/>
            <ac:spMk id="3" creationId="{93FDDC5D-2925-487A-8AA7-EEEB5FF25E8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AC1D42-F545-4565-9E63-0B83FDC39C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C65DF9-530A-4DED-8AC8-E6327FB45A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DBB9AD-1606-41FE-908C-290730851C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7FFE6-A3C8-454F-9A82-774E312D3E19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DA8567-E189-4B6F-8BD3-8062179FAE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252AC9-49BF-45B7-8A31-EA0F8A2BA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E572F-2890-41B8-974F-4FB26FBAED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47927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2C0600-A460-4045-AD37-4D111CD657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7BCACB-5B1B-4BB5-B2B0-B6B441057A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1EDA05-4089-453A-9A41-D721CD3D15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7FFE6-A3C8-454F-9A82-774E312D3E19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F219EE-012F-4E7C-B437-F41DFD6BEE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644768-7205-4426-91B9-204F401BCD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E572F-2890-41B8-974F-4FB26FBAED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2060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4300BD9-C84C-42FE-9A3E-41AA4CF279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C6DDE99-E91C-408F-89C3-4EBAF4ECD5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1B4524-BC25-4232-914D-FD43B5E383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7FFE6-A3C8-454F-9A82-774E312D3E19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869C4E-674C-4104-9099-CCBB3674CD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B5231C-32F2-47E5-A4D3-8ADE9B279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E572F-2890-41B8-974F-4FB26FBAED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4502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595174-D090-4A65-8B11-8A42EA59AE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35F5A5-8200-41F6-AE22-4E812227C3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4EA7C7-A42B-4D80-9AE7-F4EAADDC2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7FFE6-A3C8-454F-9A82-774E312D3E19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6433A5-ADFB-4FD1-9AD3-335A83D65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851BA3-8FAC-45BB-9F2A-45A20EF0B4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E572F-2890-41B8-974F-4FB26FBAED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16029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DF907-2C52-4E0C-9310-A1DA20FD06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533D94-040D-4C53-945B-A7AA74D89C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AE2346-EE4B-459C-82F6-074677F680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7FFE6-A3C8-454F-9A82-774E312D3E19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C489D5-3785-4A76-A5CD-696CD3916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ADB0A5-4D50-4F46-A4B0-39AC5DCD3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E572F-2890-41B8-974F-4FB26FBAED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629812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F07DF9-A110-4278-A9EE-B59FDF092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0BC72A-341F-4124-AC13-620710BE53F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4579A3-8870-494E-B5B0-3E1A871102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D19F9E-3464-4D0C-8880-69918DC30A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7FFE6-A3C8-454F-9A82-774E312D3E19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E9A9C8-D55B-483F-8E05-7BBAF91010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C67DD2-DDDD-4B0C-9071-99D55D171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E572F-2890-41B8-974F-4FB26FBAED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95039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527607-EEAC-4855-9E3C-99D71E0F6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D2DBB4-5F13-4C3B-A1E3-000C2F8BCA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0C861C-B924-43B7-B85A-F08609A780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3AE6169-E1DF-46B3-8B3C-026F280866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1BA0811-8639-439A-9B05-423179209A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5096530-CA68-4E54-A28C-52F26E6D4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7FFE6-A3C8-454F-9A82-774E312D3E19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A923A45-4FCF-4081-96C0-674AC3BA74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8D49D81-1E04-4BC2-84BE-BB57CF17F7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E572F-2890-41B8-974F-4FB26FBAED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302687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E550A7-CCA7-4164-A576-ED83905AFD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E9E2DB5-1063-4938-B726-DBCF8D702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7FFE6-A3C8-454F-9A82-774E312D3E19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B9A37C-33AD-4FEF-A565-82DA24B30A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218494-117D-40F7-B13D-CF68AC9DB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E572F-2890-41B8-974F-4FB26FBAED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86912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A05730B-6939-4F61-AA3A-F96520C8BD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7FFE6-A3C8-454F-9A82-774E312D3E19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C991D5-FAAC-4FFC-8021-628E6B349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D1C978-04D4-4275-BA04-96C105456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E572F-2890-41B8-974F-4FB26FBAED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631689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1391A1-4641-4899-A548-F20153CF5C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B4917F-8DD4-49C3-8231-CEE547D4A9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F51A00-D720-4A2A-BF7B-DF38F3B578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C3EBB0-7354-418B-83B6-9D3019BFF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7FFE6-A3C8-454F-9A82-774E312D3E19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0D06DC-039B-4146-AF28-5D2FF17A0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D2AE1C-D06A-4416-88AF-6A31DBF22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E572F-2890-41B8-974F-4FB26FBAED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1395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5A1A67-5707-4D30-A41B-4193877AA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2CF569-F730-48E8-828D-1BA95841DC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1C6EF9-793E-4C7D-9C21-4649ABFDF3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B3E551-9970-40B2-B10C-2BA731A893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7FFE6-A3C8-454F-9A82-774E312D3E19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33A2A7-A18E-4C55-8BDF-B974F36E90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A20AA0-F67F-4E48-B899-140E022A8D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2E572F-2890-41B8-974F-4FB26FBAED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01786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C25285D-4C54-41CE-9822-23E8825E2C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B661F3-9EB5-4D90-81D7-FC6F5796B3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629549-DD3D-4672-A779-6C222B373D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F7FFE6-A3C8-454F-9A82-774E312D3E19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9A70FB-8A81-44CD-887B-5EDB63DBF2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9EC638-7955-4D52-980C-80C099F74D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2E572F-2890-41B8-974F-4FB26FBAED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24937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3FDDC5D-2925-487A-8AA7-EEEB5FF25E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20548"/>
            <a:ext cx="9144000" cy="4616904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  <a:latin typeface="akagi_probook"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  <a:latin typeface="akagi_probook"/>
              </a:rPr>
              <a:t>Believe Him Believe Him</a:t>
            </a:r>
            <a:br>
              <a:rPr lang="en-US" sz="4000" b="0" i="0" dirty="0">
                <a:solidFill>
                  <a:schemeClr val="bg1"/>
                </a:solidFill>
                <a:effectLst/>
                <a:latin typeface="akagi_probook"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  <a:latin typeface="akagi_probook"/>
              </a:rPr>
              <a:t>The holy one is waiting</a:t>
            </a:r>
            <a:br>
              <a:rPr lang="en-US" sz="4000" b="0" i="0" dirty="0">
                <a:solidFill>
                  <a:schemeClr val="bg1"/>
                </a:solidFill>
                <a:effectLst/>
                <a:latin typeface="akagi_probook"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  <a:latin typeface="akagi_probook"/>
              </a:rPr>
              <a:t>To perfect within you what grace has begun</a:t>
            </a:r>
            <a:br>
              <a:rPr lang="en-US" sz="4000" b="0" i="0" dirty="0">
                <a:solidFill>
                  <a:schemeClr val="bg1"/>
                </a:solidFill>
                <a:effectLst/>
                <a:latin typeface="akagi_probook"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  <a:latin typeface="akagi_probook"/>
              </a:rPr>
              <a:t>God wills for His people an uttermost salvation</a:t>
            </a:r>
            <a:br>
              <a:rPr lang="en-US" sz="4000" b="0" i="0" dirty="0">
                <a:solidFill>
                  <a:schemeClr val="bg1"/>
                </a:solidFill>
                <a:effectLst/>
                <a:latin typeface="akagi_probook"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  <a:latin typeface="akagi_probook"/>
              </a:rPr>
              <a:t>To sanctify you wholly the Spirit will come</a:t>
            </a:r>
          </a:p>
        </p:txBody>
      </p:sp>
    </p:spTree>
    <p:extLst>
      <p:ext uri="{BB962C8B-B14F-4D97-AF65-F5344CB8AC3E}">
        <p14:creationId xmlns:p14="http://schemas.microsoft.com/office/powerpoint/2010/main" val="14545393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3FDDC5D-2925-487A-8AA7-EEEB5FF25E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11988"/>
            <a:ext cx="9144000" cy="4434023"/>
          </a:xfrm>
        </p:spPr>
        <p:txBody>
          <a:bodyPr>
            <a:normAutofit lnSpcReduction="10000"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  <a:latin typeface="akagi_probook"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Surrender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Surrender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Reject the gift no longer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But say “Blessed Master Thy will shall be done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cease from my striving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love shall be the conqueror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sanctify me wholly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Make haste Lord and come”</a:t>
            </a:r>
          </a:p>
        </p:txBody>
      </p:sp>
    </p:spTree>
    <p:extLst>
      <p:ext uri="{BB962C8B-B14F-4D97-AF65-F5344CB8AC3E}">
        <p14:creationId xmlns:p14="http://schemas.microsoft.com/office/powerpoint/2010/main" val="11105620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3FDDC5D-2925-487A-8AA7-EEEB5FF25E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47801"/>
            <a:ext cx="9144000" cy="3411582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Salvation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Salvation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O tell to all the story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thralldom of evil is broken and gone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sun and my shield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Lord gives grace and glory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sanctifies me wholly the Spirit has come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EE67A5D-4573-4F1A-9E1E-1633C37CCC62}"/>
              </a:ext>
            </a:extLst>
          </p:cNvPr>
          <p:cNvSpPr txBox="1"/>
          <p:nvPr/>
        </p:nvSpPr>
        <p:spPr>
          <a:xfrm>
            <a:off x="152400" y="5794713"/>
            <a:ext cx="609600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Song # 2274771</a:t>
            </a: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Albert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Orsborn</a:t>
            </a:r>
            <a:endParaRPr lang="en-US" sz="1000" b="0" i="0" dirty="0">
              <a:solidFill>
                <a:schemeClr val="bg1"/>
              </a:solidFill>
              <a:effectLst/>
              <a:latin typeface="akagi_probook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© Salvationist Publishing &amp; Supplies Ltd. (Admin. by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pPr algn="l"/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0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3534740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171</Words>
  <Application>Microsoft Office PowerPoint</Application>
  <PresentationFormat>Widescreen</PresentationFormat>
  <Paragraphs>11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2022-06-30T06:26:59Z</dcterms:created>
  <dcterms:modified xsi:type="dcterms:W3CDTF">2023-08-03T06:08:10Z</dcterms:modified>
</cp:coreProperties>
</file>